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387E2-5D7A-4712-B8BD-25BCE6C8B2C4}" type="datetimeFigureOut">
              <a:rPr lang="en-US" smtClean="0"/>
              <a:pPr/>
              <a:t>1/14/2009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ED76F-F0E6-4C31-A73A-BA54239BCDC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apezoid 15"/>
          <p:cNvSpPr/>
          <p:nvPr/>
        </p:nvSpPr>
        <p:spPr>
          <a:xfrm>
            <a:off x="5072066" y="2071678"/>
            <a:ext cx="2643206" cy="642942"/>
          </a:xfrm>
          <a:prstGeom prst="trapezoid">
            <a:avLst>
              <a:gd name="adj" fmla="val 378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rapezoid 4"/>
          <p:cNvSpPr/>
          <p:nvPr/>
        </p:nvSpPr>
        <p:spPr>
          <a:xfrm>
            <a:off x="3929058" y="4929198"/>
            <a:ext cx="4929222" cy="785818"/>
          </a:xfrm>
          <a:prstGeom prst="trapezoid">
            <a:avLst>
              <a:gd name="adj" fmla="val 3975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rapezoid 5"/>
          <p:cNvSpPr/>
          <p:nvPr/>
        </p:nvSpPr>
        <p:spPr>
          <a:xfrm>
            <a:off x="4786314" y="2643182"/>
            <a:ext cx="3214710" cy="857256"/>
          </a:xfrm>
          <a:prstGeom prst="trapezoid">
            <a:avLst>
              <a:gd name="adj" fmla="val 3613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rapezoid 6"/>
          <p:cNvSpPr/>
          <p:nvPr/>
        </p:nvSpPr>
        <p:spPr>
          <a:xfrm>
            <a:off x="4500562" y="3500438"/>
            <a:ext cx="3786214" cy="785818"/>
          </a:xfrm>
          <a:prstGeom prst="trapezoid">
            <a:avLst>
              <a:gd name="adj" fmla="val 36309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rapezoid 7"/>
          <p:cNvSpPr/>
          <p:nvPr/>
        </p:nvSpPr>
        <p:spPr>
          <a:xfrm>
            <a:off x="4214810" y="4214818"/>
            <a:ext cx="4357718" cy="785818"/>
          </a:xfrm>
          <a:prstGeom prst="trapezoid">
            <a:avLst>
              <a:gd name="adj" fmla="val 3557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/>
          <p:cNvSpPr txBox="1"/>
          <p:nvPr/>
        </p:nvSpPr>
        <p:spPr>
          <a:xfrm>
            <a:off x="5857884" y="214311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w</a:t>
            </a:r>
            <a:r>
              <a:rPr lang="en-AU" sz="2800" b="1" dirty="0" smtClean="0">
                <a:solidFill>
                  <a:schemeClr val="accent1"/>
                </a:solidFill>
              </a:rPr>
              <a:t>ho</a:t>
            </a:r>
            <a:endParaRPr lang="en-AU" sz="2800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350043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w</a:t>
            </a:r>
            <a:r>
              <a:rPr lang="en-AU" sz="2800" b="1" dirty="0" smtClean="0">
                <a:solidFill>
                  <a:srgbClr val="7030A0"/>
                </a:solidFill>
              </a:rPr>
              <a:t>here</a:t>
            </a:r>
            <a:endParaRPr lang="en-AU" sz="28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278605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w</a:t>
            </a:r>
            <a:r>
              <a:rPr lang="en-AU" sz="2800" b="1" dirty="0" smtClean="0">
                <a:solidFill>
                  <a:srgbClr val="FF0000"/>
                </a:solidFill>
              </a:rPr>
              <a:t>hat</a:t>
            </a:r>
            <a:endParaRPr lang="en-A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9322" y="514351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w</a:t>
            </a:r>
            <a:r>
              <a:rPr lang="en-AU" sz="2800" b="1" dirty="0" smtClean="0">
                <a:solidFill>
                  <a:schemeClr val="accent6">
                    <a:lumMod val="75000"/>
                  </a:schemeClr>
                </a:solidFill>
              </a:rPr>
              <a:t>hy</a:t>
            </a:r>
            <a:endParaRPr lang="en-A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435769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w</a:t>
            </a:r>
            <a:r>
              <a:rPr lang="en-AU" sz="2800" b="1" dirty="0" smtClean="0">
                <a:solidFill>
                  <a:srgbClr val="FFFF00"/>
                </a:solidFill>
              </a:rPr>
              <a:t>hen</a:t>
            </a:r>
            <a:endParaRPr lang="en-AU" sz="28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5857892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/>
              <a:t>THE FIVE KEYS TO A GOOD NEWS REPORT</a:t>
            </a:r>
            <a:endParaRPr lang="en-A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 Staff</dc:creator>
  <cp:lastModifiedBy>IT&amp;S </cp:lastModifiedBy>
  <cp:revision>7</cp:revision>
  <dcterms:created xsi:type="dcterms:W3CDTF">2009-01-13T05:26:34Z</dcterms:created>
  <dcterms:modified xsi:type="dcterms:W3CDTF">2009-01-14T02:51:23Z</dcterms:modified>
</cp:coreProperties>
</file>